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9" r:id="rId3"/>
    <p:sldId id="260" r:id="rId4"/>
    <p:sldId id="261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1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66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71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0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1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23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1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1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32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D5408-2A32-4CF5-9CDA-80C6DE1397CC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9BED8-20AA-49AF-8989-83F174D99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90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eremy@streetdeets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054" y="611553"/>
            <a:ext cx="1179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sto MT" panose="02040603050505030304" pitchFamily="18" charset="0"/>
              </a:rPr>
              <a:t>Brooklyn Heights: Old Buildings + Old Sources </a:t>
            </a:r>
            <a:r>
              <a:rPr lang="en-US" sz="2800" dirty="0">
                <a:latin typeface="Calisto MT" panose="02040603050505030304" pitchFamily="18" charset="0"/>
                <a:sym typeface="Wingdings" panose="05000000000000000000" pitchFamily="2" charset="2"/>
              </a:rPr>
              <a:t>/</a:t>
            </a:r>
            <a:r>
              <a:rPr lang="en-US" sz="2800" dirty="0">
                <a:latin typeface="Calisto MT" panose="02040603050505030304" pitchFamily="18" charset="0"/>
              </a:rPr>
              <a:t> New Data + New Insights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843" y="5719193"/>
            <a:ext cx="2561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Jeremy Lechtzin</a:t>
            </a:r>
          </a:p>
          <a:p>
            <a:r>
              <a:rPr lang="en-US" dirty="0">
                <a:latin typeface="Calisto MT" panose="02040603050505030304" pitchFamily="18" charset="0"/>
              </a:rPr>
              <a:t>jeremy@streetdeets.com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3073" y="571919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February 1,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959" y="1624108"/>
            <a:ext cx="6522640" cy="360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392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594" y="3789882"/>
            <a:ext cx="3586634" cy="2883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434" y="860168"/>
            <a:ext cx="5431421" cy="3221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25" y="609600"/>
            <a:ext cx="4666150" cy="34720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81" y="4244503"/>
            <a:ext cx="3239008" cy="2429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9990" y="2373483"/>
            <a:ext cx="3091374" cy="2318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6449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" y="261409"/>
            <a:ext cx="6981070" cy="4636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50" y="1665753"/>
            <a:ext cx="3838095" cy="4314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627" y="2392279"/>
            <a:ext cx="4186503" cy="428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254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1271587"/>
            <a:ext cx="103441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28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96" y="249232"/>
            <a:ext cx="4149867" cy="31397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14" y="687220"/>
            <a:ext cx="4009292" cy="30333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27" y="112678"/>
            <a:ext cx="4261967" cy="34128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763" y="112678"/>
            <a:ext cx="2906928" cy="4294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900" y="3433900"/>
            <a:ext cx="3953022" cy="30167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479" y="3765532"/>
            <a:ext cx="3508622" cy="2893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Arrow: Right 20"/>
          <p:cNvSpPr/>
          <p:nvPr/>
        </p:nvSpPr>
        <p:spPr>
          <a:xfrm>
            <a:off x="8478407" y="1335157"/>
            <a:ext cx="649356" cy="255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Left 21"/>
          <p:cNvSpPr/>
          <p:nvPr/>
        </p:nvSpPr>
        <p:spPr>
          <a:xfrm>
            <a:off x="5017957" y="4406862"/>
            <a:ext cx="571500" cy="241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Bent-Up 23"/>
          <p:cNvSpPr/>
          <p:nvPr/>
        </p:nvSpPr>
        <p:spPr>
          <a:xfrm rot="16200000">
            <a:off x="4567716" y="2591894"/>
            <a:ext cx="437755" cy="4627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Bent 26"/>
          <p:cNvSpPr/>
          <p:nvPr/>
        </p:nvSpPr>
        <p:spPr>
          <a:xfrm rot="10800000">
            <a:off x="9781674" y="4800600"/>
            <a:ext cx="581419" cy="517358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Bent 27"/>
          <p:cNvSpPr/>
          <p:nvPr/>
        </p:nvSpPr>
        <p:spPr>
          <a:xfrm rot="16200000">
            <a:off x="565832" y="4415936"/>
            <a:ext cx="525380" cy="580830"/>
          </a:xfrm>
          <a:prstGeom prst="ben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0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054" y="611553"/>
            <a:ext cx="1179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sto MT" panose="02040603050505030304" pitchFamily="18" charset="0"/>
              </a:rPr>
              <a:t>Brooklyn Heights: Old Buildings + Old Sources </a:t>
            </a:r>
            <a:r>
              <a:rPr lang="en-US" sz="2800" dirty="0">
                <a:latin typeface="Calisto MT" panose="02040603050505030304" pitchFamily="18" charset="0"/>
                <a:sym typeface="Wingdings" panose="05000000000000000000" pitchFamily="2" charset="2"/>
              </a:rPr>
              <a:t>/</a:t>
            </a:r>
            <a:r>
              <a:rPr lang="en-US" sz="2800" dirty="0">
                <a:latin typeface="Calisto MT" panose="02040603050505030304" pitchFamily="18" charset="0"/>
              </a:rPr>
              <a:t> New Data + New Insights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2843" y="5719193"/>
            <a:ext cx="365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Jeremy Lechtzin</a:t>
            </a:r>
          </a:p>
          <a:p>
            <a:r>
              <a:rPr lang="en-US" dirty="0">
                <a:latin typeface="Calisto MT" panose="02040603050505030304" pitchFamily="18" charset="0"/>
                <a:hlinkClick r:id="rId2"/>
              </a:rPr>
              <a:t>jeremy@streetdeets.com</a:t>
            </a:r>
            <a:endParaRPr lang="en-US" dirty="0">
              <a:latin typeface="Calisto MT" panose="02040603050505030304" pitchFamily="18" charset="0"/>
            </a:endParaRPr>
          </a:p>
          <a:p>
            <a:r>
              <a:rPr lang="en-US" dirty="0">
                <a:latin typeface="Calisto MT" panose="02040603050505030304" pitchFamily="18" charset="0"/>
              </a:rPr>
              <a:t>oldbrooklynheights.wordpress.com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53073" y="5719193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sto MT" panose="02040603050505030304" pitchFamily="18" charset="0"/>
              </a:rPr>
              <a:t>February 1, 2017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959" y="1624108"/>
            <a:ext cx="6522640" cy="360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979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55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Calisto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Jeremy Lechtzin</dc:creator>
  <cp:lastModifiedBy>Jeremy Lechtzin</cp:lastModifiedBy>
  <cp:revision>15</cp:revision>
  <dcterms:created xsi:type="dcterms:W3CDTF">2017-02-01T02:59:08Z</dcterms:created>
  <dcterms:modified xsi:type="dcterms:W3CDTF">2017-02-01T22:27:41Z</dcterms:modified>
</cp:coreProperties>
</file>